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9" r:id="rId3"/>
    <p:sldId id="260" r:id="rId4"/>
    <p:sldId id="264" r:id="rId5"/>
    <p:sldId id="265" r:id="rId6"/>
    <p:sldId id="263" r:id="rId7"/>
    <p:sldId id="262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C83C12-ABD5-47B2-9F40-73AC76ACC51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528DB9-7DC8-446A-8B34-CB3602C56414}">
      <dgm:prSet/>
      <dgm:spPr/>
      <dgm:t>
        <a:bodyPr/>
        <a:lstStyle/>
        <a:p>
          <a:r>
            <a:rPr lang="ro-RO" dirty="0"/>
            <a:t>în Praga (Cehia) în perioada 11 – 15 iulie 2022</a:t>
          </a:r>
          <a:endParaRPr lang="en-US" dirty="0"/>
        </a:p>
      </dgm:t>
    </dgm:pt>
    <dgm:pt modelId="{0D22315B-938E-406B-B9D2-D106A680942C}" type="parTrans" cxnId="{32D2AD65-081D-4D6B-A0FC-36B45F363E88}">
      <dgm:prSet/>
      <dgm:spPr/>
      <dgm:t>
        <a:bodyPr/>
        <a:lstStyle/>
        <a:p>
          <a:endParaRPr lang="en-US"/>
        </a:p>
      </dgm:t>
    </dgm:pt>
    <dgm:pt modelId="{294307A7-791E-4A48-81CF-80DA92254C1B}" type="sibTrans" cxnId="{32D2AD65-081D-4D6B-A0FC-36B45F363E88}">
      <dgm:prSet/>
      <dgm:spPr/>
      <dgm:t>
        <a:bodyPr/>
        <a:lstStyle/>
        <a:p>
          <a:endParaRPr lang="en-US"/>
        </a:p>
      </dgm:t>
    </dgm:pt>
    <dgm:pt modelId="{9B33EEEC-586F-411D-8568-869C7B1147A5}">
      <dgm:prSet/>
      <dgm:spPr/>
      <dgm:t>
        <a:bodyPr/>
        <a:lstStyle/>
        <a:p>
          <a:r>
            <a:rPr lang="ro-RO" dirty="0"/>
            <a:t>în organizarea </a:t>
          </a:r>
          <a:r>
            <a:rPr lang="ro-RO" dirty="0" err="1"/>
            <a:t>Shipcon</a:t>
          </a:r>
          <a:endParaRPr lang="en-US" dirty="0"/>
        </a:p>
      </dgm:t>
    </dgm:pt>
    <dgm:pt modelId="{92F9F62C-350C-4789-9B5B-9AA09B5235EC}" type="parTrans" cxnId="{89BE03F1-ECD1-4B2F-9B9A-DB67F6801F85}">
      <dgm:prSet/>
      <dgm:spPr/>
      <dgm:t>
        <a:bodyPr/>
        <a:lstStyle/>
        <a:p>
          <a:endParaRPr lang="en-US"/>
        </a:p>
      </dgm:t>
    </dgm:pt>
    <dgm:pt modelId="{2AFD2724-E83F-4DBA-B62E-5E7987E1B79A}" type="sibTrans" cxnId="{89BE03F1-ECD1-4B2F-9B9A-DB67F6801F85}">
      <dgm:prSet/>
      <dgm:spPr/>
      <dgm:t>
        <a:bodyPr/>
        <a:lstStyle/>
        <a:p>
          <a:endParaRPr lang="en-US"/>
        </a:p>
      </dgm:t>
    </dgm:pt>
    <dgm:pt modelId="{846DF06F-671F-4BD2-AED0-CBF800E1AFA1}">
      <dgm:prSet/>
      <dgm:spPr/>
      <dgm:t>
        <a:bodyPr/>
        <a:lstStyle/>
        <a:p>
          <a:r>
            <a:rPr lang="ro-RO" dirty="0"/>
            <a:t>pentru 23 de participanți (majoritatea în învățământ sau domenii conexe) din 8 țări (majoritatea est-europene)</a:t>
          </a:r>
          <a:endParaRPr lang="en-US" dirty="0"/>
        </a:p>
      </dgm:t>
    </dgm:pt>
    <dgm:pt modelId="{CD4B1D2E-75F1-4506-92FB-648BACE4FC29}" type="parTrans" cxnId="{32A146D7-B4B5-4E4F-8571-226AE0258503}">
      <dgm:prSet/>
      <dgm:spPr/>
      <dgm:t>
        <a:bodyPr/>
        <a:lstStyle/>
        <a:p>
          <a:endParaRPr lang="en-US"/>
        </a:p>
      </dgm:t>
    </dgm:pt>
    <dgm:pt modelId="{BA6CE201-895C-4BE2-BAA0-DE76FAE669DE}" type="sibTrans" cxnId="{32A146D7-B4B5-4E4F-8571-226AE0258503}">
      <dgm:prSet/>
      <dgm:spPr/>
      <dgm:t>
        <a:bodyPr/>
        <a:lstStyle/>
        <a:p>
          <a:endParaRPr lang="en-US"/>
        </a:p>
      </dgm:t>
    </dgm:pt>
    <dgm:pt modelId="{529709ED-DEB0-48C9-8C37-A7239AC10DF4}" type="pres">
      <dgm:prSet presAssocID="{23C83C12-ABD5-47B2-9F40-73AC76ACC51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o-RO"/>
        </a:p>
      </dgm:t>
    </dgm:pt>
    <dgm:pt modelId="{61CAE3AD-3191-4E2C-996C-52D0EF368C6A}" type="pres">
      <dgm:prSet presAssocID="{D4528DB9-7DC8-446A-8B34-CB3602C56414}" presName="hierRoot1" presStyleCnt="0"/>
      <dgm:spPr/>
    </dgm:pt>
    <dgm:pt modelId="{FD0132A3-FE30-422B-8973-60DB08ACF773}" type="pres">
      <dgm:prSet presAssocID="{D4528DB9-7DC8-446A-8B34-CB3602C56414}" presName="composite" presStyleCnt="0"/>
      <dgm:spPr/>
    </dgm:pt>
    <dgm:pt modelId="{F121707E-0210-403F-9A86-2C3DA8E5EB9D}" type="pres">
      <dgm:prSet presAssocID="{D4528DB9-7DC8-446A-8B34-CB3602C56414}" presName="background" presStyleLbl="node0" presStyleIdx="0" presStyleCnt="3"/>
      <dgm:spPr/>
    </dgm:pt>
    <dgm:pt modelId="{C3E01522-A2E4-4FFB-8567-184AC116ED1B}" type="pres">
      <dgm:prSet presAssocID="{D4528DB9-7DC8-446A-8B34-CB3602C56414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AEB2E434-85A1-46F5-BCEC-21D9DCF56582}" type="pres">
      <dgm:prSet presAssocID="{D4528DB9-7DC8-446A-8B34-CB3602C56414}" presName="hierChild2" presStyleCnt="0"/>
      <dgm:spPr/>
    </dgm:pt>
    <dgm:pt modelId="{F2A39C1B-BC0C-4FF8-9360-31ED87279C9C}" type="pres">
      <dgm:prSet presAssocID="{9B33EEEC-586F-411D-8568-869C7B1147A5}" presName="hierRoot1" presStyleCnt="0"/>
      <dgm:spPr/>
    </dgm:pt>
    <dgm:pt modelId="{2E5659A3-9FA9-4319-BE34-E389CC3CF2E8}" type="pres">
      <dgm:prSet presAssocID="{9B33EEEC-586F-411D-8568-869C7B1147A5}" presName="composite" presStyleCnt="0"/>
      <dgm:spPr/>
    </dgm:pt>
    <dgm:pt modelId="{85DFC286-1439-4CF8-864F-ED3796846D11}" type="pres">
      <dgm:prSet presAssocID="{9B33EEEC-586F-411D-8568-869C7B1147A5}" presName="background" presStyleLbl="node0" presStyleIdx="1" presStyleCnt="3"/>
      <dgm:spPr/>
    </dgm:pt>
    <dgm:pt modelId="{86263254-5DF3-4E20-B061-76439F8074D0}" type="pres">
      <dgm:prSet presAssocID="{9B33EEEC-586F-411D-8568-869C7B1147A5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DE3B1914-271A-484B-8B1F-38F0A9800FA3}" type="pres">
      <dgm:prSet presAssocID="{9B33EEEC-586F-411D-8568-869C7B1147A5}" presName="hierChild2" presStyleCnt="0"/>
      <dgm:spPr/>
    </dgm:pt>
    <dgm:pt modelId="{BCEA7D28-BE33-4E8B-8728-F5E3383CABC5}" type="pres">
      <dgm:prSet presAssocID="{846DF06F-671F-4BD2-AED0-CBF800E1AFA1}" presName="hierRoot1" presStyleCnt="0"/>
      <dgm:spPr/>
    </dgm:pt>
    <dgm:pt modelId="{76361AB9-CCAA-44A6-AE1B-68352C088D0A}" type="pres">
      <dgm:prSet presAssocID="{846DF06F-671F-4BD2-AED0-CBF800E1AFA1}" presName="composite" presStyleCnt="0"/>
      <dgm:spPr/>
    </dgm:pt>
    <dgm:pt modelId="{D2F156F1-E66F-442B-ABDB-FE8E06B036B7}" type="pres">
      <dgm:prSet presAssocID="{846DF06F-671F-4BD2-AED0-CBF800E1AFA1}" presName="background" presStyleLbl="node0" presStyleIdx="2" presStyleCnt="3"/>
      <dgm:spPr/>
    </dgm:pt>
    <dgm:pt modelId="{A76322A6-C166-40BD-99BD-1F710806AB4F}" type="pres">
      <dgm:prSet presAssocID="{846DF06F-671F-4BD2-AED0-CBF800E1AFA1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07C38A98-EE23-4803-91BE-E24D61A3EF46}" type="pres">
      <dgm:prSet presAssocID="{846DF06F-671F-4BD2-AED0-CBF800E1AFA1}" presName="hierChild2" presStyleCnt="0"/>
      <dgm:spPr/>
    </dgm:pt>
  </dgm:ptLst>
  <dgm:cxnLst>
    <dgm:cxn modelId="{4099EA6F-C98E-4B5C-9CFC-C959AF40AF1C}" type="presOf" srcId="{D4528DB9-7DC8-446A-8B34-CB3602C56414}" destId="{C3E01522-A2E4-4FFB-8567-184AC116ED1B}" srcOrd="0" destOrd="0" presId="urn:microsoft.com/office/officeart/2005/8/layout/hierarchy1"/>
    <dgm:cxn modelId="{197A18F4-BC24-4C31-856D-BDD005A185A6}" type="presOf" srcId="{9B33EEEC-586F-411D-8568-869C7B1147A5}" destId="{86263254-5DF3-4E20-B061-76439F8074D0}" srcOrd="0" destOrd="0" presId="urn:microsoft.com/office/officeart/2005/8/layout/hierarchy1"/>
    <dgm:cxn modelId="{32A146D7-B4B5-4E4F-8571-226AE0258503}" srcId="{23C83C12-ABD5-47B2-9F40-73AC76ACC517}" destId="{846DF06F-671F-4BD2-AED0-CBF800E1AFA1}" srcOrd="2" destOrd="0" parTransId="{CD4B1D2E-75F1-4506-92FB-648BACE4FC29}" sibTransId="{BA6CE201-895C-4BE2-BAA0-DE76FAE669DE}"/>
    <dgm:cxn modelId="{32D2AD65-081D-4D6B-A0FC-36B45F363E88}" srcId="{23C83C12-ABD5-47B2-9F40-73AC76ACC517}" destId="{D4528DB9-7DC8-446A-8B34-CB3602C56414}" srcOrd="0" destOrd="0" parTransId="{0D22315B-938E-406B-B9D2-D106A680942C}" sibTransId="{294307A7-791E-4A48-81CF-80DA92254C1B}"/>
    <dgm:cxn modelId="{A53EF754-E3FD-4644-8830-F77FDDDEFF08}" type="presOf" srcId="{23C83C12-ABD5-47B2-9F40-73AC76ACC517}" destId="{529709ED-DEB0-48C9-8C37-A7239AC10DF4}" srcOrd="0" destOrd="0" presId="urn:microsoft.com/office/officeart/2005/8/layout/hierarchy1"/>
    <dgm:cxn modelId="{89BE03F1-ECD1-4B2F-9B9A-DB67F6801F85}" srcId="{23C83C12-ABD5-47B2-9F40-73AC76ACC517}" destId="{9B33EEEC-586F-411D-8568-869C7B1147A5}" srcOrd="1" destOrd="0" parTransId="{92F9F62C-350C-4789-9B5B-9AA09B5235EC}" sibTransId="{2AFD2724-E83F-4DBA-B62E-5E7987E1B79A}"/>
    <dgm:cxn modelId="{E483A8FB-B088-4870-BA05-F41FE60A6C7E}" type="presOf" srcId="{846DF06F-671F-4BD2-AED0-CBF800E1AFA1}" destId="{A76322A6-C166-40BD-99BD-1F710806AB4F}" srcOrd="0" destOrd="0" presId="urn:microsoft.com/office/officeart/2005/8/layout/hierarchy1"/>
    <dgm:cxn modelId="{14B27D9F-5E8D-4637-B780-C8ADAEDF1DB2}" type="presParOf" srcId="{529709ED-DEB0-48C9-8C37-A7239AC10DF4}" destId="{61CAE3AD-3191-4E2C-996C-52D0EF368C6A}" srcOrd="0" destOrd="0" presId="urn:microsoft.com/office/officeart/2005/8/layout/hierarchy1"/>
    <dgm:cxn modelId="{36E64780-98CC-4E28-9A29-36219F5F881E}" type="presParOf" srcId="{61CAE3AD-3191-4E2C-996C-52D0EF368C6A}" destId="{FD0132A3-FE30-422B-8973-60DB08ACF773}" srcOrd="0" destOrd="0" presId="urn:microsoft.com/office/officeart/2005/8/layout/hierarchy1"/>
    <dgm:cxn modelId="{E54AB23E-5338-4671-BCE2-B8B503ED4804}" type="presParOf" srcId="{FD0132A3-FE30-422B-8973-60DB08ACF773}" destId="{F121707E-0210-403F-9A86-2C3DA8E5EB9D}" srcOrd="0" destOrd="0" presId="urn:microsoft.com/office/officeart/2005/8/layout/hierarchy1"/>
    <dgm:cxn modelId="{C868DACB-1F1B-429A-AF44-57F9BEA67E9A}" type="presParOf" srcId="{FD0132A3-FE30-422B-8973-60DB08ACF773}" destId="{C3E01522-A2E4-4FFB-8567-184AC116ED1B}" srcOrd="1" destOrd="0" presId="urn:microsoft.com/office/officeart/2005/8/layout/hierarchy1"/>
    <dgm:cxn modelId="{2ED0C71D-9193-40E8-8FF1-C0039840F15A}" type="presParOf" srcId="{61CAE3AD-3191-4E2C-996C-52D0EF368C6A}" destId="{AEB2E434-85A1-46F5-BCEC-21D9DCF56582}" srcOrd="1" destOrd="0" presId="urn:microsoft.com/office/officeart/2005/8/layout/hierarchy1"/>
    <dgm:cxn modelId="{2CD366A5-CA4C-4B46-871D-6FC7E9B9C964}" type="presParOf" srcId="{529709ED-DEB0-48C9-8C37-A7239AC10DF4}" destId="{F2A39C1B-BC0C-4FF8-9360-31ED87279C9C}" srcOrd="1" destOrd="0" presId="urn:microsoft.com/office/officeart/2005/8/layout/hierarchy1"/>
    <dgm:cxn modelId="{18ED45A6-5CBF-46DC-87E7-74DEC46D5DE3}" type="presParOf" srcId="{F2A39C1B-BC0C-4FF8-9360-31ED87279C9C}" destId="{2E5659A3-9FA9-4319-BE34-E389CC3CF2E8}" srcOrd="0" destOrd="0" presId="urn:microsoft.com/office/officeart/2005/8/layout/hierarchy1"/>
    <dgm:cxn modelId="{82EF98D8-35A2-4965-9806-EC616C5EB478}" type="presParOf" srcId="{2E5659A3-9FA9-4319-BE34-E389CC3CF2E8}" destId="{85DFC286-1439-4CF8-864F-ED3796846D11}" srcOrd="0" destOrd="0" presId="urn:microsoft.com/office/officeart/2005/8/layout/hierarchy1"/>
    <dgm:cxn modelId="{E592713D-BEC2-4628-B105-42DC9912CEB1}" type="presParOf" srcId="{2E5659A3-9FA9-4319-BE34-E389CC3CF2E8}" destId="{86263254-5DF3-4E20-B061-76439F8074D0}" srcOrd="1" destOrd="0" presId="urn:microsoft.com/office/officeart/2005/8/layout/hierarchy1"/>
    <dgm:cxn modelId="{4B511614-157E-4B4E-8314-2D2D7C48D707}" type="presParOf" srcId="{F2A39C1B-BC0C-4FF8-9360-31ED87279C9C}" destId="{DE3B1914-271A-484B-8B1F-38F0A9800FA3}" srcOrd="1" destOrd="0" presId="urn:microsoft.com/office/officeart/2005/8/layout/hierarchy1"/>
    <dgm:cxn modelId="{4FBA7574-48E8-4899-96AC-B7A8FB0770AE}" type="presParOf" srcId="{529709ED-DEB0-48C9-8C37-A7239AC10DF4}" destId="{BCEA7D28-BE33-4E8B-8728-F5E3383CABC5}" srcOrd="2" destOrd="0" presId="urn:microsoft.com/office/officeart/2005/8/layout/hierarchy1"/>
    <dgm:cxn modelId="{9CF1CB28-3CD4-41E9-B8E9-9841ECB3A86F}" type="presParOf" srcId="{BCEA7D28-BE33-4E8B-8728-F5E3383CABC5}" destId="{76361AB9-CCAA-44A6-AE1B-68352C088D0A}" srcOrd="0" destOrd="0" presId="urn:microsoft.com/office/officeart/2005/8/layout/hierarchy1"/>
    <dgm:cxn modelId="{1EAB57EE-FCA2-4068-A220-BD60EA0C317E}" type="presParOf" srcId="{76361AB9-CCAA-44A6-AE1B-68352C088D0A}" destId="{D2F156F1-E66F-442B-ABDB-FE8E06B036B7}" srcOrd="0" destOrd="0" presId="urn:microsoft.com/office/officeart/2005/8/layout/hierarchy1"/>
    <dgm:cxn modelId="{4466AD1A-77BA-4420-990C-A0A358A78C21}" type="presParOf" srcId="{76361AB9-CCAA-44A6-AE1B-68352C088D0A}" destId="{A76322A6-C166-40BD-99BD-1F710806AB4F}" srcOrd="1" destOrd="0" presId="urn:microsoft.com/office/officeart/2005/8/layout/hierarchy1"/>
    <dgm:cxn modelId="{16C506B0-F6BA-45D8-9F4F-CE3046E3BEED}" type="presParOf" srcId="{BCEA7D28-BE33-4E8B-8728-F5E3383CABC5}" destId="{07C38A98-EE23-4803-91BE-E24D61A3EF46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30B473-81B4-4B56-A0D5-3EFADF36159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CB9F955-84E4-4008-BFC8-456628A96B20}">
      <dgm:prSet/>
      <dgm:spPr/>
      <dgm:t>
        <a:bodyPr/>
        <a:lstStyle/>
        <a:p>
          <a:r>
            <a:rPr lang="ro-RO" dirty="0"/>
            <a:t>Obiectivul 1: Îmbunătățirea competențelor manageriale pentru fiecare participant, utilizând diferite concepte (leadership, politici de echipă, conflicte în echipă, comunicare efectivă)</a:t>
          </a:r>
          <a:endParaRPr lang="en-US" dirty="0"/>
        </a:p>
      </dgm:t>
    </dgm:pt>
    <dgm:pt modelId="{B9FB6E8D-BD09-49B8-B0C4-2743A0CD6DCF}" type="parTrans" cxnId="{3C735B13-BCF2-4333-B843-4A5F3B33DA97}">
      <dgm:prSet/>
      <dgm:spPr/>
      <dgm:t>
        <a:bodyPr/>
        <a:lstStyle/>
        <a:p>
          <a:endParaRPr lang="en-US"/>
        </a:p>
      </dgm:t>
    </dgm:pt>
    <dgm:pt modelId="{A0884988-6D37-4769-8053-E932D4FA15D5}" type="sibTrans" cxnId="{3C735B13-BCF2-4333-B843-4A5F3B33DA97}">
      <dgm:prSet/>
      <dgm:spPr/>
      <dgm:t>
        <a:bodyPr/>
        <a:lstStyle/>
        <a:p>
          <a:endParaRPr lang="en-US"/>
        </a:p>
      </dgm:t>
    </dgm:pt>
    <dgm:pt modelId="{342A7775-E34E-49FB-8F4D-F1A895A9E469}">
      <dgm:prSet/>
      <dgm:spPr/>
      <dgm:t>
        <a:bodyPr/>
        <a:lstStyle/>
        <a:p>
          <a:r>
            <a:rPr lang="ro-RO"/>
            <a:t>Obiectivul 2: Îmbunătățirea competențelor manageriale pentru fiecare participant, prin utilizarea unor instrumente educaționale, corelate cu anumite concepte (de ex.: lucrul în echipă, consolidarea echipei)</a:t>
          </a:r>
          <a:endParaRPr lang="en-US"/>
        </a:p>
      </dgm:t>
    </dgm:pt>
    <dgm:pt modelId="{9E81A8CA-F73B-48F5-B79B-9D6EA480C7C4}" type="parTrans" cxnId="{EAFB28A5-3C7F-43C6-8414-8D7D1510CFDC}">
      <dgm:prSet/>
      <dgm:spPr/>
      <dgm:t>
        <a:bodyPr/>
        <a:lstStyle/>
        <a:p>
          <a:endParaRPr lang="en-US"/>
        </a:p>
      </dgm:t>
    </dgm:pt>
    <dgm:pt modelId="{CC8A1D5E-C2DD-451B-8CF3-22B47819210F}" type="sibTrans" cxnId="{EAFB28A5-3C7F-43C6-8414-8D7D1510CFDC}">
      <dgm:prSet/>
      <dgm:spPr/>
      <dgm:t>
        <a:bodyPr/>
        <a:lstStyle/>
        <a:p>
          <a:endParaRPr lang="en-US"/>
        </a:p>
      </dgm:t>
    </dgm:pt>
    <dgm:pt modelId="{15CE6ECD-9042-43B8-8652-86DEED22914C}">
      <dgm:prSet/>
      <dgm:spPr/>
      <dgm:t>
        <a:bodyPr/>
        <a:lstStyle/>
        <a:p>
          <a:r>
            <a:rPr lang="ro-RO"/>
            <a:t>Obiectivul 3: Dezvoltarea competențelor organizaționale ale fiecărui participant, prin utilizarea unor instrumente inovative, în vederea creșterii calității managementului procesului educațional</a:t>
          </a:r>
          <a:endParaRPr lang="en-US"/>
        </a:p>
      </dgm:t>
    </dgm:pt>
    <dgm:pt modelId="{64668D71-65A6-4A12-87BF-778FB7C645A0}" type="parTrans" cxnId="{40FB10F0-1732-4EB1-BFB6-ABB13D5B1505}">
      <dgm:prSet/>
      <dgm:spPr/>
      <dgm:t>
        <a:bodyPr/>
        <a:lstStyle/>
        <a:p>
          <a:endParaRPr lang="en-US"/>
        </a:p>
      </dgm:t>
    </dgm:pt>
    <dgm:pt modelId="{51ED4048-05AA-4723-A127-18C99907BBFA}" type="sibTrans" cxnId="{40FB10F0-1732-4EB1-BFB6-ABB13D5B1505}">
      <dgm:prSet/>
      <dgm:spPr/>
      <dgm:t>
        <a:bodyPr/>
        <a:lstStyle/>
        <a:p>
          <a:endParaRPr lang="en-US"/>
        </a:p>
      </dgm:t>
    </dgm:pt>
    <dgm:pt modelId="{DC91ECAD-B4FA-4D95-8C9F-B66F06F31528}">
      <dgm:prSet/>
      <dgm:spPr/>
      <dgm:t>
        <a:bodyPr/>
        <a:lstStyle/>
        <a:p>
          <a:r>
            <a:rPr lang="ro-RO"/>
            <a:t>Obiectivul 4: Dezvoltarea competențelor manageriale, pentru fiecare participant, prin utilizarea unor instrumente moderne, în vederea creșterii productivității muncii, a îmbunătățirii spiritului de echipă, a îmbunătățirii relațiilor și a discutării deschise a diferitelor aspecte ale proiectelor</a:t>
          </a:r>
          <a:endParaRPr lang="en-US"/>
        </a:p>
      </dgm:t>
    </dgm:pt>
    <dgm:pt modelId="{E0CABA62-C19F-41E1-AFC2-B7AA762CEB4F}" type="parTrans" cxnId="{46519CBE-2577-419D-A3C5-F43BA94F5690}">
      <dgm:prSet/>
      <dgm:spPr/>
      <dgm:t>
        <a:bodyPr/>
        <a:lstStyle/>
        <a:p>
          <a:endParaRPr lang="en-US"/>
        </a:p>
      </dgm:t>
    </dgm:pt>
    <dgm:pt modelId="{A4201EE6-1249-4E68-9B00-64024F11BF08}" type="sibTrans" cxnId="{46519CBE-2577-419D-A3C5-F43BA94F5690}">
      <dgm:prSet/>
      <dgm:spPr/>
      <dgm:t>
        <a:bodyPr/>
        <a:lstStyle/>
        <a:p>
          <a:endParaRPr lang="en-US"/>
        </a:p>
      </dgm:t>
    </dgm:pt>
    <dgm:pt modelId="{10597FD4-FE3D-4EDB-82B8-2547E3EDFD94}">
      <dgm:prSet/>
      <dgm:spPr/>
      <dgm:t>
        <a:bodyPr/>
        <a:lstStyle/>
        <a:p>
          <a:r>
            <a:rPr lang="ro-RO"/>
            <a:t>Obiectivul 5: Dezvoltarea competențelor civice europene, pentru fiecare participant, prin utilizarea unor strategii noi, în vederea creării unei cooperări sustenabile între școlile din Europa</a:t>
          </a:r>
          <a:endParaRPr lang="en-US"/>
        </a:p>
      </dgm:t>
    </dgm:pt>
    <dgm:pt modelId="{BB72BEEB-F9F6-4744-9FD4-5824081C7DF0}" type="parTrans" cxnId="{773D27D4-EAFE-4929-A07A-91B91D3EC75F}">
      <dgm:prSet/>
      <dgm:spPr/>
      <dgm:t>
        <a:bodyPr/>
        <a:lstStyle/>
        <a:p>
          <a:endParaRPr lang="en-US"/>
        </a:p>
      </dgm:t>
    </dgm:pt>
    <dgm:pt modelId="{70FFA8AD-7AB7-42BF-B468-A8E5CCB0B074}" type="sibTrans" cxnId="{773D27D4-EAFE-4929-A07A-91B91D3EC75F}">
      <dgm:prSet/>
      <dgm:spPr/>
      <dgm:t>
        <a:bodyPr/>
        <a:lstStyle/>
        <a:p>
          <a:endParaRPr lang="en-US"/>
        </a:p>
      </dgm:t>
    </dgm:pt>
    <dgm:pt modelId="{DC972FF5-854A-4E52-9D86-B0505F2BA570}" type="pres">
      <dgm:prSet presAssocID="{F730B473-81B4-4B56-A0D5-3EFADF3615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964FB4C8-D3D9-4482-8E83-9C46EF10DE54}" type="pres">
      <dgm:prSet presAssocID="{4CB9F955-84E4-4008-BFC8-456628A96B2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50D4D3E5-4309-47C1-87C8-34F7F46BD380}" type="pres">
      <dgm:prSet presAssocID="{A0884988-6D37-4769-8053-E932D4FA15D5}" presName="sibTrans" presStyleCnt="0"/>
      <dgm:spPr/>
    </dgm:pt>
    <dgm:pt modelId="{BC715D08-6BB8-41F9-9DC7-C6F20D2BADF8}" type="pres">
      <dgm:prSet presAssocID="{342A7775-E34E-49FB-8F4D-F1A895A9E46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E5549116-5744-4017-9985-7422C9D734AF}" type="pres">
      <dgm:prSet presAssocID="{CC8A1D5E-C2DD-451B-8CF3-22B47819210F}" presName="sibTrans" presStyleCnt="0"/>
      <dgm:spPr/>
    </dgm:pt>
    <dgm:pt modelId="{79AA9787-CAF7-44FD-9BE4-C10BC609BB1D}" type="pres">
      <dgm:prSet presAssocID="{15CE6ECD-9042-43B8-8652-86DEED22914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0510200-1D9B-4858-BFDC-F14837FBD875}" type="pres">
      <dgm:prSet presAssocID="{51ED4048-05AA-4723-A127-18C99907BBFA}" presName="sibTrans" presStyleCnt="0"/>
      <dgm:spPr/>
    </dgm:pt>
    <dgm:pt modelId="{0D1A7052-D6B8-4913-A723-7C988708EEB0}" type="pres">
      <dgm:prSet presAssocID="{DC91ECAD-B4FA-4D95-8C9F-B66F06F3152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59F62687-CB9C-4614-BCD7-69F6851C540B}" type="pres">
      <dgm:prSet presAssocID="{A4201EE6-1249-4E68-9B00-64024F11BF08}" presName="sibTrans" presStyleCnt="0"/>
      <dgm:spPr/>
    </dgm:pt>
    <dgm:pt modelId="{F2B4C47C-0758-45D7-BAC6-200AABE54564}" type="pres">
      <dgm:prSet presAssocID="{10597FD4-FE3D-4EDB-82B8-2547E3EDFD9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EFAEE886-35D6-4147-B022-983CF9013940}" type="presOf" srcId="{4CB9F955-84E4-4008-BFC8-456628A96B20}" destId="{964FB4C8-D3D9-4482-8E83-9C46EF10DE54}" srcOrd="0" destOrd="0" presId="urn:microsoft.com/office/officeart/2005/8/layout/default"/>
    <dgm:cxn modelId="{40FB10F0-1732-4EB1-BFB6-ABB13D5B1505}" srcId="{F730B473-81B4-4B56-A0D5-3EFADF361597}" destId="{15CE6ECD-9042-43B8-8652-86DEED22914C}" srcOrd="2" destOrd="0" parTransId="{64668D71-65A6-4A12-87BF-778FB7C645A0}" sibTransId="{51ED4048-05AA-4723-A127-18C99907BBFA}"/>
    <dgm:cxn modelId="{5D87F1E6-1806-40DE-A1CD-DCD944B25C1D}" type="presOf" srcId="{F730B473-81B4-4B56-A0D5-3EFADF361597}" destId="{DC972FF5-854A-4E52-9D86-B0505F2BA570}" srcOrd="0" destOrd="0" presId="urn:microsoft.com/office/officeart/2005/8/layout/default"/>
    <dgm:cxn modelId="{ED27FCC6-1393-4996-81C0-3F7588B217CD}" type="presOf" srcId="{DC91ECAD-B4FA-4D95-8C9F-B66F06F31528}" destId="{0D1A7052-D6B8-4913-A723-7C988708EEB0}" srcOrd="0" destOrd="0" presId="urn:microsoft.com/office/officeart/2005/8/layout/default"/>
    <dgm:cxn modelId="{773D27D4-EAFE-4929-A07A-91B91D3EC75F}" srcId="{F730B473-81B4-4B56-A0D5-3EFADF361597}" destId="{10597FD4-FE3D-4EDB-82B8-2547E3EDFD94}" srcOrd="4" destOrd="0" parTransId="{BB72BEEB-F9F6-4744-9FD4-5824081C7DF0}" sibTransId="{70FFA8AD-7AB7-42BF-B468-A8E5CCB0B074}"/>
    <dgm:cxn modelId="{46519CBE-2577-419D-A3C5-F43BA94F5690}" srcId="{F730B473-81B4-4B56-A0D5-3EFADF361597}" destId="{DC91ECAD-B4FA-4D95-8C9F-B66F06F31528}" srcOrd="3" destOrd="0" parTransId="{E0CABA62-C19F-41E1-AFC2-B7AA762CEB4F}" sibTransId="{A4201EE6-1249-4E68-9B00-64024F11BF08}"/>
    <dgm:cxn modelId="{58F1FD11-6871-4384-8F3F-8629423D29E4}" type="presOf" srcId="{342A7775-E34E-49FB-8F4D-F1A895A9E469}" destId="{BC715D08-6BB8-41F9-9DC7-C6F20D2BADF8}" srcOrd="0" destOrd="0" presId="urn:microsoft.com/office/officeart/2005/8/layout/default"/>
    <dgm:cxn modelId="{3C735B13-BCF2-4333-B843-4A5F3B33DA97}" srcId="{F730B473-81B4-4B56-A0D5-3EFADF361597}" destId="{4CB9F955-84E4-4008-BFC8-456628A96B20}" srcOrd="0" destOrd="0" parTransId="{B9FB6E8D-BD09-49B8-B0C4-2743A0CD6DCF}" sibTransId="{A0884988-6D37-4769-8053-E932D4FA15D5}"/>
    <dgm:cxn modelId="{EAFB28A5-3C7F-43C6-8414-8D7D1510CFDC}" srcId="{F730B473-81B4-4B56-A0D5-3EFADF361597}" destId="{342A7775-E34E-49FB-8F4D-F1A895A9E469}" srcOrd="1" destOrd="0" parTransId="{9E81A8CA-F73B-48F5-B79B-9D6EA480C7C4}" sibTransId="{CC8A1D5E-C2DD-451B-8CF3-22B47819210F}"/>
    <dgm:cxn modelId="{DE2C0B1A-B98F-4516-872C-BFC7381EE518}" type="presOf" srcId="{15CE6ECD-9042-43B8-8652-86DEED22914C}" destId="{79AA9787-CAF7-44FD-9BE4-C10BC609BB1D}" srcOrd="0" destOrd="0" presId="urn:microsoft.com/office/officeart/2005/8/layout/default"/>
    <dgm:cxn modelId="{F1E797E5-6DEC-42D9-A0AD-A08207C1F901}" type="presOf" srcId="{10597FD4-FE3D-4EDB-82B8-2547E3EDFD94}" destId="{F2B4C47C-0758-45D7-BAC6-200AABE54564}" srcOrd="0" destOrd="0" presId="urn:microsoft.com/office/officeart/2005/8/layout/default"/>
    <dgm:cxn modelId="{7F32B2D4-69E5-47D8-A339-7BA15413364D}" type="presParOf" srcId="{DC972FF5-854A-4E52-9D86-B0505F2BA570}" destId="{964FB4C8-D3D9-4482-8E83-9C46EF10DE54}" srcOrd="0" destOrd="0" presId="urn:microsoft.com/office/officeart/2005/8/layout/default"/>
    <dgm:cxn modelId="{FBF0625D-E6AD-45B8-9869-DD015FF2285F}" type="presParOf" srcId="{DC972FF5-854A-4E52-9D86-B0505F2BA570}" destId="{50D4D3E5-4309-47C1-87C8-34F7F46BD380}" srcOrd="1" destOrd="0" presId="urn:microsoft.com/office/officeart/2005/8/layout/default"/>
    <dgm:cxn modelId="{1E57425D-0F72-4411-ACAF-1C402223492F}" type="presParOf" srcId="{DC972FF5-854A-4E52-9D86-B0505F2BA570}" destId="{BC715D08-6BB8-41F9-9DC7-C6F20D2BADF8}" srcOrd="2" destOrd="0" presId="urn:microsoft.com/office/officeart/2005/8/layout/default"/>
    <dgm:cxn modelId="{7F45E098-E394-467B-8E32-2FF3E0BC7523}" type="presParOf" srcId="{DC972FF5-854A-4E52-9D86-B0505F2BA570}" destId="{E5549116-5744-4017-9985-7422C9D734AF}" srcOrd="3" destOrd="0" presId="urn:microsoft.com/office/officeart/2005/8/layout/default"/>
    <dgm:cxn modelId="{C14B97EA-35D2-499A-9A0F-52253CFC29D0}" type="presParOf" srcId="{DC972FF5-854A-4E52-9D86-B0505F2BA570}" destId="{79AA9787-CAF7-44FD-9BE4-C10BC609BB1D}" srcOrd="4" destOrd="0" presId="urn:microsoft.com/office/officeart/2005/8/layout/default"/>
    <dgm:cxn modelId="{B757F9DD-E736-4C9D-A7E8-85727A7D552D}" type="presParOf" srcId="{DC972FF5-854A-4E52-9D86-B0505F2BA570}" destId="{F0510200-1D9B-4858-BFDC-F14837FBD875}" srcOrd="5" destOrd="0" presId="urn:microsoft.com/office/officeart/2005/8/layout/default"/>
    <dgm:cxn modelId="{7F525011-D046-432E-8B13-A1BB8EDD11C7}" type="presParOf" srcId="{DC972FF5-854A-4E52-9D86-B0505F2BA570}" destId="{0D1A7052-D6B8-4913-A723-7C988708EEB0}" srcOrd="6" destOrd="0" presId="urn:microsoft.com/office/officeart/2005/8/layout/default"/>
    <dgm:cxn modelId="{49F080D6-0070-420D-B07D-9071CA61B416}" type="presParOf" srcId="{DC972FF5-854A-4E52-9D86-B0505F2BA570}" destId="{59F62687-CB9C-4614-BCD7-69F6851C540B}" srcOrd="7" destOrd="0" presId="urn:microsoft.com/office/officeart/2005/8/layout/default"/>
    <dgm:cxn modelId="{B689D104-42D7-4C30-9101-E42568C83705}" type="presParOf" srcId="{DC972FF5-854A-4E52-9D86-B0505F2BA570}" destId="{F2B4C47C-0758-45D7-BAC6-200AABE5456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372F74-DAC0-47D8-9E64-FE2490FC28B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1BAF994-1836-497F-9ED8-5A183A525A99}">
      <dgm:prSet/>
      <dgm:spPr/>
      <dgm:t>
        <a:bodyPr/>
        <a:lstStyle/>
        <a:p>
          <a:r>
            <a:rPr lang="ro-RO"/>
            <a:t>Evaluarea se realizează de către echipa de evaluare a organizației de trimitere. Rezultatul este trimis instituției gazdă.</a:t>
          </a:r>
          <a:endParaRPr lang="en-US"/>
        </a:p>
      </dgm:t>
    </dgm:pt>
    <dgm:pt modelId="{915113F7-6D14-483E-8475-0E96CC1CB171}" type="parTrans" cxnId="{60CF4E37-9167-4362-8447-28FF030A30C4}">
      <dgm:prSet/>
      <dgm:spPr/>
      <dgm:t>
        <a:bodyPr/>
        <a:lstStyle/>
        <a:p>
          <a:endParaRPr lang="en-US"/>
        </a:p>
      </dgm:t>
    </dgm:pt>
    <dgm:pt modelId="{BBAD018B-C2D1-4D7A-B1EC-32AEAC02DB47}" type="sibTrans" cxnId="{60CF4E37-9167-4362-8447-28FF030A30C4}">
      <dgm:prSet/>
      <dgm:spPr/>
      <dgm:t>
        <a:bodyPr/>
        <a:lstStyle/>
        <a:p>
          <a:endParaRPr lang="en-US"/>
        </a:p>
      </dgm:t>
    </dgm:pt>
    <dgm:pt modelId="{85461216-1547-4FD8-8877-EB97D886BCFE}">
      <dgm:prSet/>
      <dgm:spPr/>
      <dgm:t>
        <a:bodyPr/>
        <a:lstStyle/>
        <a:p>
          <a:r>
            <a:rPr lang="ro-RO"/>
            <a:t>Modalități de evaluare: formulare și chestionare. Participanții vor crea o bază de date a școlii în vederea îmbunătățirii calității managementului, precum și activități extracurriculare, utilizând instrumente moderne și informații dobândite pe parcursul cursului (workshop, noiembrie)</a:t>
          </a:r>
          <a:endParaRPr lang="en-US"/>
        </a:p>
      </dgm:t>
    </dgm:pt>
    <dgm:pt modelId="{ED14CFDD-EFB6-4345-9D6C-3F54BDFD56AF}" type="parTrans" cxnId="{2F51AF6E-4D82-4A99-BE78-44639A9E8367}">
      <dgm:prSet/>
      <dgm:spPr/>
      <dgm:t>
        <a:bodyPr/>
        <a:lstStyle/>
        <a:p>
          <a:endParaRPr lang="en-US"/>
        </a:p>
      </dgm:t>
    </dgm:pt>
    <dgm:pt modelId="{8EF6996B-5312-4B8C-94DF-118D47B9318B}" type="sibTrans" cxnId="{2F51AF6E-4D82-4A99-BE78-44639A9E8367}">
      <dgm:prSet/>
      <dgm:spPr/>
      <dgm:t>
        <a:bodyPr/>
        <a:lstStyle/>
        <a:p>
          <a:endParaRPr lang="en-US"/>
        </a:p>
      </dgm:t>
    </dgm:pt>
    <dgm:pt modelId="{3CA0EB80-2B12-491C-B3F8-C70237FCE012}">
      <dgm:prSet/>
      <dgm:spPr/>
      <dgm:t>
        <a:bodyPr/>
        <a:lstStyle/>
        <a:p>
          <a:r>
            <a:rPr lang="ro-RO"/>
            <a:t>Rezultatele evaluării vor fi folosite de echipa de evaluare a proiectului pentru îmbunătățirea activităților viitoare</a:t>
          </a:r>
          <a:endParaRPr lang="en-US"/>
        </a:p>
      </dgm:t>
    </dgm:pt>
    <dgm:pt modelId="{3CB0ABAC-0CB6-4A57-832B-326673CCE035}" type="parTrans" cxnId="{3788AC01-C448-4FC5-8C1C-8087F81F8516}">
      <dgm:prSet/>
      <dgm:spPr/>
      <dgm:t>
        <a:bodyPr/>
        <a:lstStyle/>
        <a:p>
          <a:endParaRPr lang="en-US"/>
        </a:p>
      </dgm:t>
    </dgm:pt>
    <dgm:pt modelId="{40444DD9-2FA7-47FE-BE6B-3A19DD42DE32}" type="sibTrans" cxnId="{3788AC01-C448-4FC5-8C1C-8087F81F8516}">
      <dgm:prSet/>
      <dgm:spPr/>
      <dgm:t>
        <a:bodyPr/>
        <a:lstStyle/>
        <a:p>
          <a:endParaRPr lang="en-US"/>
        </a:p>
      </dgm:t>
    </dgm:pt>
    <dgm:pt modelId="{8E9AEF34-A99F-4691-ADD6-5A12D33AD2E9}" type="pres">
      <dgm:prSet presAssocID="{62372F74-DAC0-47D8-9E64-FE2490FC28B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o-RO"/>
        </a:p>
      </dgm:t>
    </dgm:pt>
    <dgm:pt modelId="{72ECE448-FAA9-442D-B0A7-CA2C74BDBBC9}" type="pres">
      <dgm:prSet presAssocID="{B1BAF994-1836-497F-9ED8-5A183A525A99}" presName="hierRoot1" presStyleCnt="0"/>
      <dgm:spPr/>
    </dgm:pt>
    <dgm:pt modelId="{B92F45AE-BBEB-4662-B1F2-54D879070044}" type="pres">
      <dgm:prSet presAssocID="{B1BAF994-1836-497F-9ED8-5A183A525A99}" presName="composite" presStyleCnt="0"/>
      <dgm:spPr/>
    </dgm:pt>
    <dgm:pt modelId="{013F4A99-0C71-4FE0-84B1-CE2690967947}" type="pres">
      <dgm:prSet presAssocID="{B1BAF994-1836-497F-9ED8-5A183A525A99}" presName="background" presStyleLbl="node0" presStyleIdx="0" presStyleCnt="3"/>
      <dgm:spPr/>
    </dgm:pt>
    <dgm:pt modelId="{8B186386-58AF-4619-A9B0-D47A6F021DB3}" type="pres">
      <dgm:prSet presAssocID="{B1BAF994-1836-497F-9ED8-5A183A525A99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980C6655-0807-4C99-9A39-79C1A5F64284}" type="pres">
      <dgm:prSet presAssocID="{B1BAF994-1836-497F-9ED8-5A183A525A99}" presName="hierChild2" presStyleCnt="0"/>
      <dgm:spPr/>
    </dgm:pt>
    <dgm:pt modelId="{D10C5724-6439-4ECE-B773-CFFB4CE01145}" type="pres">
      <dgm:prSet presAssocID="{85461216-1547-4FD8-8877-EB97D886BCFE}" presName="hierRoot1" presStyleCnt="0"/>
      <dgm:spPr/>
    </dgm:pt>
    <dgm:pt modelId="{34B57A98-E6A7-4F0C-9F3C-F945A77CF32E}" type="pres">
      <dgm:prSet presAssocID="{85461216-1547-4FD8-8877-EB97D886BCFE}" presName="composite" presStyleCnt="0"/>
      <dgm:spPr/>
    </dgm:pt>
    <dgm:pt modelId="{133157E4-F10F-4CE9-8453-0E5D4CE72F39}" type="pres">
      <dgm:prSet presAssocID="{85461216-1547-4FD8-8877-EB97D886BCFE}" presName="background" presStyleLbl="node0" presStyleIdx="1" presStyleCnt="3"/>
      <dgm:spPr/>
    </dgm:pt>
    <dgm:pt modelId="{136CE20D-9D7E-4581-A289-72F4B91458E5}" type="pres">
      <dgm:prSet presAssocID="{85461216-1547-4FD8-8877-EB97D886BCFE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7EA7B321-2ABA-4903-94DD-F2EA8426630E}" type="pres">
      <dgm:prSet presAssocID="{85461216-1547-4FD8-8877-EB97D886BCFE}" presName="hierChild2" presStyleCnt="0"/>
      <dgm:spPr/>
    </dgm:pt>
    <dgm:pt modelId="{470709B4-6A10-4F83-B20A-8AAFFA53AAF8}" type="pres">
      <dgm:prSet presAssocID="{3CA0EB80-2B12-491C-B3F8-C70237FCE012}" presName="hierRoot1" presStyleCnt="0"/>
      <dgm:spPr/>
    </dgm:pt>
    <dgm:pt modelId="{5D4C561C-0389-463E-8B5D-3C12A64CC867}" type="pres">
      <dgm:prSet presAssocID="{3CA0EB80-2B12-491C-B3F8-C70237FCE012}" presName="composite" presStyleCnt="0"/>
      <dgm:spPr/>
    </dgm:pt>
    <dgm:pt modelId="{C8A8638F-2CF1-4FDF-AEBD-518B46B78FA2}" type="pres">
      <dgm:prSet presAssocID="{3CA0EB80-2B12-491C-B3F8-C70237FCE012}" presName="background" presStyleLbl="node0" presStyleIdx="2" presStyleCnt="3"/>
      <dgm:spPr/>
    </dgm:pt>
    <dgm:pt modelId="{06283337-2373-48C6-A321-47204514E54A}" type="pres">
      <dgm:prSet presAssocID="{3CA0EB80-2B12-491C-B3F8-C70237FCE012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EEE4CC2C-078D-4CD0-AA28-91E5D2E4A14E}" type="pres">
      <dgm:prSet presAssocID="{3CA0EB80-2B12-491C-B3F8-C70237FCE012}" presName="hierChild2" presStyleCnt="0"/>
      <dgm:spPr/>
    </dgm:pt>
  </dgm:ptLst>
  <dgm:cxnLst>
    <dgm:cxn modelId="{60CF4E37-9167-4362-8447-28FF030A30C4}" srcId="{62372F74-DAC0-47D8-9E64-FE2490FC28B3}" destId="{B1BAF994-1836-497F-9ED8-5A183A525A99}" srcOrd="0" destOrd="0" parTransId="{915113F7-6D14-483E-8475-0E96CC1CB171}" sibTransId="{BBAD018B-C2D1-4D7A-B1EC-32AEAC02DB47}"/>
    <dgm:cxn modelId="{8CF44F5E-F548-4605-B3CF-D2F6BEB93FAD}" type="presOf" srcId="{B1BAF994-1836-497F-9ED8-5A183A525A99}" destId="{8B186386-58AF-4619-A9B0-D47A6F021DB3}" srcOrd="0" destOrd="0" presId="urn:microsoft.com/office/officeart/2005/8/layout/hierarchy1"/>
    <dgm:cxn modelId="{2F51AF6E-4D82-4A99-BE78-44639A9E8367}" srcId="{62372F74-DAC0-47D8-9E64-FE2490FC28B3}" destId="{85461216-1547-4FD8-8877-EB97D886BCFE}" srcOrd="1" destOrd="0" parTransId="{ED14CFDD-EFB6-4345-9D6C-3F54BDFD56AF}" sibTransId="{8EF6996B-5312-4B8C-94DF-118D47B9318B}"/>
    <dgm:cxn modelId="{E2E80E40-A4E8-4CB9-A612-CE4052BBB2FF}" type="presOf" srcId="{3CA0EB80-2B12-491C-B3F8-C70237FCE012}" destId="{06283337-2373-48C6-A321-47204514E54A}" srcOrd="0" destOrd="0" presId="urn:microsoft.com/office/officeart/2005/8/layout/hierarchy1"/>
    <dgm:cxn modelId="{3788AC01-C448-4FC5-8C1C-8087F81F8516}" srcId="{62372F74-DAC0-47D8-9E64-FE2490FC28B3}" destId="{3CA0EB80-2B12-491C-B3F8-C70237FCE012}" srcOrd="2" destOrd="0" parTransId="{3CB0ABAC-0CB6-4A57-832B-326673CCE035}" sibTransId="{40444DD9-2FA7-47FE-BE6B-3A19DD42DE32}"/>
    <dgm:cxn modelId="{26E0FA9D-C32D-46E7-AD4F-E3E531502D25}" type="presOf" srcId="{62372F74-DAC0-47D8-9E64-FE2490FC28B3}" destId="{8E9AEF34-A99F-4691-ADD6-5A12D33AD2E9}" srcOrd="0" destOrd="0" presId="urn:microsoft.com/office/officeart/2005/8/layout/hierarchy1"/>
    <dgm:cxn modelId="{105404DF-0525-44AC-B201-A538A22768BB}" type="presOf" srcId="{85461216-1547-4FD8-8877-EB97D886BCFE}" destId="{136CE20D-9D7E-4581-A289-72F4B91458E5}" srcOrd="0" destOrd="0" presId="urn:microsoft.com/office/officeart/2005/8/layout/hierarchy1"/>
    <dgm:cxn modelId="{59078EC6-8FAD-4511-B387-C83F2F9319C2}" type="presParOf" srcId="{8E9AEF34-A99F-4691-ADD6-5A12D33AD2E9}" destId="{72ECE448-FAA9-442D-B0A7-CA2C74BDBBC9}" srcOrd="0" destOrd="0" presId="urn:microsoft.com/office/officeart/2005/8/layout/hierarchy1"/>
    <dgm:cxn modelId="{6B5F5776-69AB-4FC6-8387-43B280E9A86D}" type="presParOf" srcId="{72ECE448-FAA9-442D-B0A7-CA2C74BDBBC9}" destId="{B92F45AE-BBEB-4662-B1F2-54D879070044}" srcOrd="0" destOrd="0" presId="urn:microsoft.com/office/officeart/2005/8/layout/hierarchy1"/>
    <dgm:cxn modelId="{F711A394-CDA0-40EE-B6B1-171582DA2739}" type="presParOf" srcId="{B92F45AE-BBEB-4662-B1F2-54D879070044}" destId="{013F4A99-0C71-4FE0-84B1-CE2690967947}" srcOrd="0" destOrd="0" presId="urn:microsoft.com/office/officeart/2005/8/layout/hierarchy1"/>
    <dgm:cxn modelId="{8E06731C-0768-43A9-A5CB-9BF22BFB3704}" type="presParOf" srcId="{B92F45AE-BBEB-4662-B1F2-54D879070044}" destId="{8B186386-58AF-4619-A9B0-D47A6F021DB3}" srcOrd="1" destOrd="0" presId="urn:microsoft.com/office/officeart/2005/8/layout/hierarchy1"/>
    <dgm:cxn modelId="{CC5DEF03-5EA1-4E71-9FA5-3D38AAE64927}" type="presParOf" srcId="{72ECE448-FAA9-442D-B0A7-CA2C74BDBBC9}" destId="{980C6655-0807-4C99-9A39-79C1A5F64284}" srcOrd="1" destOrd="0" presId="urn:microsoft.com/office/officeart/2005/8/layout/hierarchy1"/>
    <dgm:cxn modelId="{5A46864F-D673-44AC-BEA9-BFBCC67C7E6B}" type="presParOf" srcId="{8E9AEF34-A99F-4691-ADD6-5A12D33AD2E9}" destId="{D10C5724-6439-4ECE-B773-CFFB4CE01145}" srcOrd="1" destOrd="0" presId="urn:microsoft.com/office/officeart/2005/8/layout/hierarchy1"/>
    <dgm:cxn modelId="{6F13B710-6351-4A7A-9664-866B84CB1223}" type="presParOf" srcId="{D10C5724-6439-4ECE-B773-CFFB4CE01145}" destId="{34B57A98-E6A7-4F0C-9F3C-F945A77CF32E}" srcOrd="0" destOrd="0" presId="urn:microsoft.com/office/officeart/2005/8/layout/hierarchy1"/>
    <dgm:cxn modelId="{3FE1BEF7-6503-403F-BCEE-7DAD040F04EF}" type="presParOf" srcId="{34B57A98-E6A7-4F0C-9F3C-F945A77CF32E}" destId="{133157E4-F10F-4CE9-8453-0E5D4CE72F39}" srcOrd="0" destOrd="0" presId="urn:microsoft.com/office/officeart/2005/8/layout/hierarchy1"/>
    <dgm:cxn modelId="{C7230BB8-6DA7-49E6-842E-E4161C094B43}" type="presParOf" srcId="{34B57A98-E6A7-4F0C-9F3C-F945A77CF32E}" destId="{136CE20D-9D7E-4581-A289-72F4B91458E5}" srcOrd="1" destOrd="0" presId="urn:microsoft.com/office/officeart/2005/8/layout/hierarchy1"/>
    <dgm:cxn modelId="{F9636C24-8F31-4770-80AA-5B3F8F38127D}" type="presParOf" srcId="{D10C5724-6439-4ECE-B773-CFFB4CE01145}" destId="{7EA7B321-2ABA-4903-94DD-F2EA8426630E}" srcOrd="1" destOrd="0" presId="urn:microsoft.com/office/officeart/2005/8/layout/hierarchy1"/>
    <dgm:cxn modelId="{049C2FDE-EDEE-4BA8-8AB6-3BBFD8274E30}" type="presParOf" srcId="{8E9AEF34-A99F-4691-ADD6-5A12D33AD2E9}" destId="{470709B4-6A10-4F83-B20A-8AAFFA53AAF8}" srcOrd="2" destOrd="0" presId="urn:microsoft.com/office/officeart/2005/8/layout/hierarchy1"/>
    <dgm:cxn modelId="{AE5CC12A-6711-4460-92BF-4A9A2CE53A00}" type="presParOf" srcId="{470709B4-6A10-4F83-B20A-8AAFFA53AAF8}" destId="{5D4C561C-0389-463E-8B5D-3C12A64CC867}" srcOrd="0" destOrd="0" presId="urn:microsoft.com/office/officeart/2005/8/layout/hierarchy1"/>
    <dgm:cxn modelId="{1482748C-160D-4F64-92CC-C9BD21C84C63}" type="presParOf" srcId="{5D4C561C-0389-463E-8B5D-3C12A64CC867}" destId="{C8A8638F-2CF1-4FDF-AEBD-518B46B78FA2}" srcOrd="0" destOrd="0" presId="urn:microsoft.com/office/officeart/2005/8/layout/hierarchy1"/>
    <dgm:cxn modelId="{E8FE74F7-2AD4-4F1D-ABF0-926E5E937D80}" type="presParOf" srcId="{5D4C561C-0389-463E-8B5D-3C12A64CC867}" destId="{06283337-2373-48C6-A321-47204514E54A}" srcOrd="1" destOrd="0" presId="urn:microsoft.com/office/officeart/2005/8/layout/hierarchy1"/>
    <dgm:cxn modelId="{485BACA2-29A3-43A5-8F8A-0E195FEAC185}" type="presParOf" srcId="{470709B4-6A10-4F83-B20A-8AAFFA53AAF8}" destId="{EEE4CC2C-078D-4CD0-AA28-91E5D2E4A14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>
            <a:extLst>
              <a:ext uri="{FF2B5EF4-FFF2-40B4-BE49-F238E27FC236}">
                <a16:creationId xmlns:a16="http://schemas.microsoft.com/office/drawing/2014/main" xmlns="" id="{E38D6BD6-162D-E0EE-0D17-AD2978ABEA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o-RO"/>
              <a:t>Participarea a fost finanțată de Comisia Europeană prin ANPCDEFP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xmlns="" id="{9931D57A-D276-1942-D299-3BF36E7DA2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2C2A5-A600-4DE0-95F1-095ECB121F35}" type="datetimeFigureOut">
              <a:rPr lang="ro-RO" smtClean="0"/>
              <a:t>20.11.2023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xmlns="" id="{AD9BBA33-CE55-7865-E48F-379E8B0FBB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xmlns="" id="{C71B1135-91B1-9431-8DF8-AD9C339DFA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CFE88-E117-4473-AA89-47634A62F93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2345727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o-RO"/>
              <a:t>Participarea a fost finanțată de Comisia Europeană prin ANPCDEFP</a:t>
            </a:r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D749C-5B5F-4118-B5A7-A09C51CB6D20}" type="datetimeFigureOut">
              <a:rPr lang="ro-RO" smtClean="0"/>
              <a:t>20.11.2023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0F4FD-37DD-44F5-9D1E-DEBBDB3EB2F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9326698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63A0D-CBA7-4F2A-A898-B83FE180E7C0}" type="datetime1">
              <a:rPr lang="ro-RO" smtClean="0"/>
              <a:t>20.11.2023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Teamwork &amp; Teambuilding: reach high &amp; far (TEAM) | Praga, 11- 15.07.2022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C27A-1D75-4509-A3FC-909F31980682}" type="slidenum">
              <a:rPr lang="ro-RO" smtClean="0"/>
              <a:t>‹#›</a:t>
            </a:fld>
            <a:endParaRPr lang="ro-R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73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4581-FB6F-48F6-9E43-CEF1706D3EDB}" type="datetime1">
              <a:rPr lang="ro-RO" smtClean="0"/>
              <a:t>20.11.2023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Teamwork &amp; Teambuilding: reach high &amp; far (TEAM) | Praga, 11- 15.07.2022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C27A-1D75-4509-A3FC-909F3198068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8714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8E01-61BE-4395-86A2-0EF537BBAAB9}" type="datetime1">
              <a:rPr lang="ro-RO" smtClean="0"/>
              <a:t>20.11.2023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Teamwork &amp; Teambuilding: reach high &amp; far (TEAM) | Praga, 11- 15.07.2022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C27A-1D75-4509-A3FC-909F3198068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50323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C3B7B-56F5-4F93-BF9E-63E774542D76}" type="datetime1">
              <a:rPr lang="ro-RO" smtClean="0"/>
              <a:t>20.11.2023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Teamwork &amp; Teambuilding: reach high &amp; far (TEAM) | Praga, 11- 15.07.2022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C27A-1D75-4509-A3FC-909F3198068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9647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B1DD-6E25-4D77-8E20-1928BAF51C4D}" type="datetime1">
              <a:rPr lang="ro-RO" smtClean="0"/>
              <a:t>20.11.2023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Teamwork &amp; Teambuilding: reach high &amp; far (TEAM) | Praga, 11- 15.07.2022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C27A-1D75-4509-A3FC-909F31980682}" type="slidenum">
              <a:rPr lang="ro-RO" smtClean="0"/>
              <a:t>‹#›</a:t>
            </a:fld>
            <a:endParaRPr lang="ro-R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710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DE3A-01F2-4CC1-9D1F-133E22DF9729}" type="datetime1">
              <a:rPr lang="ro-RO" smtClean="0"/>
              <a:t>20.11.2023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Teamwork &amp; Teambuilding: reach high &amp; far (TEAM) | Praga, 11- 15.07.2022</a:t>
            </a: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C27A-1D75-4509-A3FC-909F3198068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73263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C50C-2AD4-45DA-ABB7-330E465A1443}" type="datetime1">
              <a:rPr lang="ro-RO" smtClean="0"/>
              <a:t>20.11.2023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Teamwork &amp; Teambuilding: reach high &amp; far (TEAM) | Praga, 11- 15.07.2022</a:t>
            </a:r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C27A-1D75-4509-A3FC-909F3198068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7539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BE8D-2FF1-4324-8FA8-C343B357C594}" type="datetime1">
              <a:rPr lang="ro-RO" smtClean="0"/>
              <a:t>20.11.2023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Teamwork &amp; Teambuilding: reach high &amp; far (TEAM) | Praga, 11- 15.07.2022</a:t>
            </a:r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C27A-1D75-4509-A3FC-909F3198068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85235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5547-60BD-4CBA-BCB4-D810684A1ACF}" type="datetime1">
              <a:rPr lang="ro-RO" smtClean="0"/>
              <a:t>20.11.2023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Teamwork &amp; Teambuilding: reach high &amp; far (TEAM) | Praga, 11- 15.07.2022</a:t>
            </a:r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C27A-1D75-4509-A3FC-909F3198068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74964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062418D-F98F-4660-A504-9C326474CFE8}" type="datetime1">
              <a:rPr lang="ro-RO" smtClean="0"/>
              <a:t>20.11.2023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Teamwork &amp; Teambuilding: reach high &amp; far (TEAM) | Praga, 11- 15.07.2022</a:t>
            </a: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C1C27A-1D75-4509-A3FC-909F3198068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78767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99F1-AD33-4F4B-A24C-BDD0C3315456}" type="datetime1">
              <a:rPr lang="ro-RO" smtClean="0"/>
              <a:t>20.11.2023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Teamwork &amp; Teambuilding: reach high &amp; far (TEAM) | Praga, 11- 15.07.2022</a:t>
            </a: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C27A-1D75-4509-A3FC-909F3198068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815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3ACE609-F068-4D60-8B73-9A25A0B22899}" type="datetime1">
              <a:rPr lang="ro-RO" smtClean="0"/>
              <a:t>20.11.2023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Teamwork &amp; Teambuilding: reach high &amp; far (TEAM) | Praga, 11- 15.07.2022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1C1C27A-1D75-4509-A3FC-909F31980682}" type="slidenum">
              <a:rPr lang="ro-RO" smtClean="0"/>
              <a:t>‹#›</a:t>
            </a:fld>
            <a:endParaRPr lang="ro-RO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32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E7253029-B113-A71F-D46E-408C265D9A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effectLst/>
              </a:rPr>
              <a:t>Teamwork &amp; Teambuilding: </a:t>
            </a:r>
            <a:r>
              <a:rPr lang="ro-RO" sz="6600" b="1" dirty="0">
                <a:solidFill>
                  <a:srgbClr val="002060"/>
                </a:solidFill>
                <a:effectLst/>
              </a:rPr>
              <a:t/>
            </a:r>
            <a:br>
              <a:rPr lang="ro-RO" sz="6600" b="1" dirty="0">
                <a:solidFill>
                  <a:srgbClr val="002060"/>
                </a:solidFill>
                <a:effectLst/>
              </a:rPr>
            </a:br>
            <a:r>
              <a:rPr lang="en-US" sz="6600" b="1" dirty="0">
                <a:solidFill>
                  <a:srgbClr val="002060"/>
                </a:solidFill>
                <a:effectLst/>
              </a:rPr>
              <a:t>reach high &amp; far </a:t>
            </a:r>
            <a:r>
              <a:rPr lang="ro-RO" sz="6600" b="1" dirty="0">
                <a:solidFill>
                  <a:srgbClr val="002060"/>
                </a:solidFill>
                <a:effectLst/>
              </a:rPr>
              <a:t/>
            </a:r>
            <a:br>
              <a:rPr lang="ro-RO" sz="6600" b="1" dirty="0">
                <a:solidFill>
                  <a:srgbClr val="002060"/>
                </a:solidFill>
                <a:effectLst/>
              </a:rPr>
            </a:br>
            <a:r>
              <a:rPr lang="en-US" sz="6600" b="1" dirty="0">
                <a:solidFill>
                  <a:srgbClr val="002060"/>
                </a:solidFill>
                <a:effectLst/>
              </a:rPr>
              <a:t>(TEAM)</a:t>
            </a:r>
            <a:endParaRPr lang="ro-RO" sz="20800" dirty="0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xmlns="" id="{8A418FA7-A6C4-58A0-CE77-6AA476663B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b">
            <a:normAutofit fontScale="92500" lnSpcReduction="10000"/>
          </a:bodyPr>
          <a:lstStyle/>
          <a:p>
            <a:pPr algn="ctr"/>
            <a:r>
              <a:rPr lang="ro-RO" dirty="0">
                <a:latin typeface="Arial Narrow" panose="020B0606020202030204" pitchFamily="34" charset="0"/>
              </a:rPr>
              <a:t>Lucrul în echipă și consolidarea echipei: atingerea obiectivelor înalte și îndepărtate</a:t>
            </a:r>
          </a:p>
          <a:p>
            <a:pPr algn="ctr"/>
            <a:r>
              <a:rPr lang="ro-RO" b="1" dirty="0">
                <a:latin typeface="Arial Narrow" panose="020B0606020202030204" pitchFamily="34" charset="0"/>
              </a:rPr>
              <a:t>Activitate de diseminare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24644EAC-4DF9-A378-F4B8-DE8783730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0452-4602-449A-8ECA-EDA814602C75}" type="datetime1">
              <a:rPr lang="ro-RO" smtClean="0"/>
              <a:t>20.11.2023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CAA8A54A-6F38-5FD0-4938-9D84656DA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Teamwork &amp; Teambuilding: reach high &amp; far (TEAM) | Praga, 11- 15.07.2022</a:t>
            </a:r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6713D4F3-070B-7986-D5FE-BA5AA92D2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C27A-1D75-4509-A3FC-909F31980682}" type="slidenum">
              <a:rPr lang="ro-RO" smtClean="0"/>
              <a:t>1</a:t>
            </a:fld>
            <a:endParaRPr lang="ro-RO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25AA7108-47B3-B6F5-4E58-3EBC68E2D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86" y="5831919"/>
            <a:ext cx="1990928" cy="49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xmlns="" id="{95DCDD6C-C520-5483-5D3A-2F815F5DF6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166" y="5735764"/>
            <a:ext cx="844833" cy="84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08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82DE0937-7211-F08E-C6CD-F8CDB5FE6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solidFill>
                  <a:srgbClr val="009999"/>
                </a:solidFill>
              </a:rPr>
              <a:t>Cursul s-a desfășurat...</a:t>
            </a:r>
          </a:p>
        </p:txBody>
      </p:sp>
      <p:graphicFrame>
        <p:nvGraphicFramePr>
          <p:cNvPr id="9" name="Substituent conținut 2">
            <a:extLst>
              <a:ext uri="{FF2B5EF4-FFF2-40B4-BE49-F238E27FC236}">
                <a16:creationId xmlns:a16="http://schemas.microsoft.com/office/drawing/2014/main" xmlns="" id="{ABE4F6ED-2ECF-296D-C873-86626C0AA9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997800"/>
              </p:ext>
            </p:extLst>
          </p:nvPr>
        </p:nvGraphicFramePr>
        <p:xfrm>
          <a:off x="1097280" y="1845735"/>
          <a:ext cx="10058400" cy="2178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DECBC324-8737-3357-0F80-8E4BC022E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C3B7B-56F5-4F93-BF9E-63E774542D76}" type="datetime1">
              <a:rPr lang="ro-RO" smtClean="0"/>
              <a:t>20.11.2023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2408131A-1D36-A95B-DFB4-5B1C50CA7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Teamwork &amp; Teambuilding: reach high &amp; far (TEAM) | Praga, 11- 15.07.2022</a:t>
            </a:r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D7715C1D-1510-BFC5-A73E-A156F373B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C27A-1D75-4509-A3FC-909F31980682}" type="slidenum">
              <a:rPr lang="ro-RO" smtClean="0"/>
              <a:t>2</a:t>
            </a:fld>
            <a:endParaRPr lang="ro-RO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D543B9EC-4455-5BC9-945C-0DF52A116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86" y="5831919"/>
            <a:ext cx="1990928" cy="49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ine 9" descr="O imagine care conține clădire, exterior, bloc de locuințe, clădire guvernamentală&#10;&#10;Descriere generată automat">
            <a:extLst>
              <a:ext uri="{FF2B5EF4-FFF2-40B4-BE49-F238E27FC236}">
                <a16:creationId xmlns:a16="http://schemas.microsoft.com/office/drawing/2014/main" xmlns="" id="{867C0C2C-36F8-47D4-931F-56558518F8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90" y="4198678"/>
            <a:ext cx="3688447" cy="1659715"/>
          </a:xfrm>
          <a:prstGeom prst="rect">
            <a:avLst/>
          </a:prstGeom>
        </p:spPr>
      </p:pic>
      <p:pic>
        <p:nvPicPr>
          <p:cNvPr id="12" name="Imagine 11" descr="O imagine care conține interior, persoană, plafon&#10;&#10;Descriere generată automat">
            <a:extLst>
              <a:ext uri="{FF2B5EF4-FFF2-40B4-BE49-F238E27FC236}">
                <a16:creationId xmlns:a16="http://schemas.microsoft.com/office/drawing/2014/main" xmlns="" id="{68B7793F-0591-A6B2-8628-3D45083D65F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475" y="4198678"/>
            <a:ext cx="2850205" cy="1603240"/>
          </a:xfrm>
          <a:prstGeom prst="rect">
            <a:avLst/>
          </a:prstGeom>
        </p:spPr>
      </p:pic>
      <p:pic>
        <p:nvPicPr>
          <p:cNvPr id="14" name="Imagine 13" descr="O imagine care conține persoană, perete, interior, podea&#10;&#10;Descriere generată automat">
            <a:extLst>
              <a:ext uri="{FF2B5EF4-FFF2-40B4-BE49-F238E27FC236}">
                <a16:creationId xmlns:a16="http://schemas.microsoft.com/office/drawing/2014/main" xmlns="" id="{FA736047-2723-E39F-5B34-3918B1DC051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253" y="4214116"/>
            <a:ext cx="2850206" cy="1644277"/>
          </a:xfrm>
          <a:prstGeom prst="rect">
            <a:avLst/>
          </a:prstGeom>
        </p:spPr>
      </p:pic>
      <p:pic>
        <p:nvPicPr>
          <p:cNvPr id="15" name="Imagine 14">
            <a:extLst>
              <a:ext uri="{FF2B5EF4-FFF2-40B4-BE49-F238E27FC236}">
                <a16:creationId xmlns:a16="http://schemas.microsoft.com/office/drawing/2014/main" xmlns="" id="{676CFF3D-0681-F80B-51E2-B9411BB78F6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166" y="5735764"/>
            <a:ext cx="844833" cy="84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44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61DE2412-DDF9-1DF2-4139-E4A096EA5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solidFill>
                  <a:srgbClr val="009999"/>
                </a:solidFill>
              </a:rPr>
              <a:t>Obiectivele cursului</a:t>
            </a:r>
          </a:p>
        </p:txBody>
      </p:sp>
      <p:graphicFrame>
        <p:nvGraphicFramePr>
          <p:cNvPr id="9" name="Substituent conținut 2">
            <a:extLst>
              <a:ext uri="{FF2B5EF4-FFF2-40B4-BE49-F238E27FC236}">
                <a16:creationId xmlns:a16="http://schemas.microsoft.com/office/drawing/2014/main" xmlns="" id="{2A4FE13B-6599-6DA8-5430-3ABC14D7B65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052C0C47-7064-4E0B-670E-48A59EE1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C3B7B-56F5-4F93-BF9E-63E774542D76}" type="datetime1">
              <a:rPr lang="ro-RO" smtClean="0"/>
              <a:t>20.11.2023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9EE259B0-EB4F-4E12-24E4-7000BDB35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Teamwork &amp; Teambuilding: reach high &amp; far (TEAM) | Praga, 11- 15.07.2022</a:t>
            </a:r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62C2A5AB-69A7-7132-2366-0E6349364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C27A-1D75-4509-A3FC-909F31980682}" type="slidenum">
              <a:rPr lang="ro-RO" smtClean="0"/>
              <a:t>3</a:t>
            </a:fld>
            <a:endParaRPr lang="ro-RO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1F77DED8-88D7-168A-4990-F0C8F728B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86" y="5831919"/>
            <a:ext cx="1990928" cy="49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42EC8DEB-094C-D9A1-5F92-D31EFE0903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166" y="5735764"/>
            <a:ext cx="844833" cy="84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46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3017EC8B-F49D-E9DB-70DB-90FDB7C0C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solidFill>
                  <a:srgbClr val="009999"/>
                </a:solidFill>
              </a:rPr>
              <a:t>Activități din timpul cursului</a:t>
            </a:r>
          </a:p>
        </p:txBody>
      </p:sp>
      <p:pic>
        <p:nvPicPr>
          <p:cNvPr id="8" name="Substituent conținut 7" descr="O imagine care conține text, tablă albă&#10;&#10;Descriere generată automat">
            <a:extLst>
              <a:ext uri="{FF2B5EF4-FFF2-40B4-BE49-F238E27FC236}">
                <a16:creationId xmlns:a16="http://schemas.microsoft.com/office/drawing/2014/main" xmlns="" id="{A4272FF0-8914-1727-7FF1-4418BD7652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5"/>
          <a:stretch/>
        </p:blipFill>
        <p:spPr>
          <a:xfrm rot="5400000">
            <a:off x="385064" y="2607119"/>
            <a:ext cx="3689823" cy="2265392"/>
          </a:xfrm>
        </p:spPr>
      </p:pic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8621A1ED-7DE2-EFE5-1BEC-EE473E633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C3B7B-56F5-4F93-BF9E-63E774542D76}" type="datetime1">
              <a:rPr lang="ro-RO" smtClean="0"/>
              <a:t>20.11.2023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21D02497-C658-F372-3E8B-1BA171C98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Teamwork &amp; Teambuilding: reach high &amp; far (TEAM) | Praga, 11- 15.07.2022</a:t>
            </a:r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BF55B63A-0846-C17C-25FF-2C93C261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C27A-1D75-4509-A3FC-909F31980682}" type="slidenum">
              <a:rPr lang="ro-RO" smtClean="0"/>
              <a:t>4</a:t>
            </a:fld>
            <a:endParaRPr lang="ro-RO"/>
          </a:p>
        </p:txBody>
      </p:sp>
      <p:pic>
        <p:nvPicPr>
          <p:cNvPr id="10" name="Imagine 9" descr="O imagine care conține text, tablă albă&#10;&#10;Descriere generată automat">
            <a:extLst>
              <a:ext uri="{FF2B5EF4-FFF2-40B4-BE49-F238E27FC236}">
                <a16:creationId xmlns:a16="http://schemas.microsoft.com/office/drawing/2014/main" xmlns="" id="{98053710-C523-BAB5-BDFF-613B5C0F0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5"/>
          <a:stretch/>
        </p:blipFill>
        <p:spPr>
          <a:xfrm rot="5400000">
            <a:off x="3031821" y="2607119"/>
            <a:ext cx="3689826" cy="2265393"/>
          </a:xfrm>
          <a:prstGeom prst="rect">
            <a:avLst/>
          </a:prstGeom>
        </p:spPr>
      </p:pic>
      <p:pic>
        <p:nvPicPr>
          <p:cNvPr id="12" name="Imagine 11" descr="O imagine care conține text, tablă albă&#10;&#10;Descriere generată automat">
            <a:extLst>
              <a:ext uri="{FF2B5EF4-FFF2-40B4-BE49-F238E27FC236}">
                <a16:creationId xmlns:a16="http://schemas.microsoft.com/office/drawing/2014/main" xmlns="" id="{2184CCDA-F79C-9942-BF23-F4F2A815EB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5"/>
          <a:stretch/>
        </p:blipFill>
        <p:spPr>
          <a:xfrm rot="5400000">
            <a:off x="5727951" y="2607119"/>
            <a:ext cx="3689827" cy="2265394"/>
          </a:xfrm>
          <a:prstGeom prst="rect">
            <a:avLst/>
          </a:prstGeom>
        </p:spPr>
      </p:pic>
      <p:pic>
        <p:nvPicPr>
          <p:cNvPr id="14" name="Imagine 13" descr="O imagine care conține text, tablă albă&#10;&#10;Descriere generată automat">
            <a:extLst>
              <a:ext uri="{FF2B5EF4-FFF2-40B4-BE49-F238E27FC236}">
                <a16:creationId xmlns:a16="http://schemas.microsoft.com/office/drawing/2014/main" xmlns="" id="{8153881E-2B88-5B11-E80D-1D442A3569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5"/>
          <a:stretch/>
        </p:blipFill>
        <p:spPr>
          <a:xfrm rot="5400000">
            <a:off x="8374710" y="2607119"/>
            <a:ext cx="3689827" cy="2265393"/>
          </a:xfrm>
          <a:prstGeom prst="rect">
            <a:avLst/>
          </a:prstGeom>
        </p:spPr>
      </p:pic>
      <p:pic>
        <p:nvPicPr>
          <p:cNvPr id="15" name="Imagine 14">
            <a:extLst>
              <a:ext uri="{FF2B5EF4-FFF2-40B4-BE49-F238E27FC236}">
                <a16:creationId xmlns:a16="http://schemas.microsoft.com/office/drawing/2014/main" xmlns="" id="{F01E76D5-BC1B-90F8-5C2B-7570251814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166" y="5735764"/>
            <a:ext cx="844833" cy="842017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07DB159E-D353-6A26-196A-D16A5E8BC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86" y="5831919"/>
            <a:ext cx="1990928" cy="49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79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5F54226A-15A5-4F46-926F-81F3EC4664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CFCF670F-3E94-4C8F-95AE-035FB459B9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90479AEA-6C87-4786-A668-54BF815A73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xmlns="" id="{36D50BAE-2B1C-44EA-98D3-FF227A6942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xmlns="" id="{CD02E2A1-0241-9C54-9020-31F2DB80C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o-RO" sz="6000" dirty="0">
                <a:solidFill>
                  <a:srgbClr val="009999"/>
                </a:solidFill>
              </a:rPr>
              <a:t>Activități din timpul cursului</a:t>
            </a:r>
          </a:p>
        </p:txBody>
      </p:sp>
      <p:pic>
        <p:nvPicPr>
          <p:cNvPr id="12" name="Imagine 11" descr="O imagine care conține interior, persoană, plafon, persoane&#10;&#10;Descriere generată automat">
            <a:extLst>
              <a:ext uri="{FF2B5EF4-FFF2-40B4-BE49-F238E27FC236}">
                <a16:creationId xmlns:a16="http://schemas.microsoft.com/office/drawing/2014/main" xmlns="" id="{E04BC106-26B2-7371-FE76-CEDC719AD3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8" y="1741767"/>
            <a:ext cx="2484888" cy="1399361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A0354A3E-8646-42D8-BBA1-296667346E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46201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agine 13" descr="O imagine care conține interior, persoană, lucrând, cameră&#10;&#10;Descriere generată automat">
            <a:extLst>
              <a:ext uri="{FF2B5EF4-FFF2-40B4-BE49-F238E27FC236}">
                <a16:creationId xmlns:a16="http://schemas.microsoft.com/office/drawing/2014/main" xmlns="" id="{1D92C78A-4954-1EAD-DAC1-F02CB663ED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804" y="1692161"/>
            <a:ext cx="1966663" cy="1474997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8D8F64D4-85B6-4B50-8267-A342257592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38730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ine 9" descr="O imagine care conține interior, persoană, cameră, mai multe&#10;&#10;Descriere generată automat">
            <a:extLst>
              <a:ext uri="{FF2B5EF4-FFF2-40B4-BE49-F238E27FC236}">
                <a16:creationId xmlns:a16="http://schemas.microsoft.com/office/drawing/2014/main" xmlns="" id="{3EE93090-2D67-6610-96BA-E3B9E22A5D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93" y="1735225"/>
            <a:ext cx="2511016" cy="1412446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982E57E1-FBFC-4937-B6B9-C381D1C952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65464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ubstituent conținut 7" descr="O imagine care conține persoană&#10;&#10;Descriere generată automat">
            <a:extLst>
              <a:ext uri="{FF2B5EF4-FFF2-40B4-BE49-F238E27FC236}">
                <a16:creationId xmlns:a16="http://schemas.microsoft.com/office/drawing/2014/main" xmlns="" id="{50120451-D6DB-3582-C44E-E9E3B56B46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327" y="1740962"/>
            <a:ext cx="2487746" cy="1400971"/>
          </a:xfrm>
          <a:prstGeom prst="rect">
            <a:avLst/>
          </a:prstGeom>
        </p:spPr>
      </p:pic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7105A204-F287-4494-909D-5FD20667E7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A08B6943-0110-4993-B7F6-7A6A1EC667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011BBFEE-907A-4DF1-9F7B-C5211B637B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BA5AE2C7-910E-F621-AC03-1B6B9B5CEB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98C3B7B-56F5-4F93-BF9E-63E774542D76}" type="datetime1">
              <a:rPr lang="en-US" smtClean="0"/>
              <a:pPr>
                <a:spcAft>
                  <a:spcPts val="600"/>
                </a:spcAft>
              </a:pPr>
              <a:t>11/20/2023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DFF2982E-F29D-3E06-325C-EC9583B8C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Teamwork &amp; Teambuilding: reach high &amp; far (TEAM) | Praga, 11- 15.07.2022</a:t>
            </a:r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191E6180-251D-F675-DC58-203E6FDC8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1C1C27A-1D75-4509-A3FC-909F31980682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16" name="Imagine 15">
            <a:extLst>
              <a:ext uri="{FF2B5EF4-FFF2-40B4-BE49-F238E27FC236}">
                <a16:creationId xmlns:a16="http://schemas.microsoft.com/office/drawing/2014/main" xmlns="" id="{4B1294E6-0E4E-3B6C-EF5D-CC6F6FE3F0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166" y="5735764"/>
            <a:ext cx="844833" cy="84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22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5084BB1D-ADEE-1DC7-543C-A6F80E28C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Activități din timpul cursului</a:t>
            </a:r>
          </a:p>
        </p:txBody>
      </p:sp>
      <p:pic>
        <p:nvPicPr>
          <p:cNvPr id="8" name="Substituent conținut 7" descr="O imagine care conține perete, interior, plafon, persoană&#10;&#10;Descriere generată automat">
            <a:extLst>
              <a:ext uri="{FF2B5EF4-FFF2-40B4-BE49-F238E27FC236}">
                <a16:creationId xmlns:a16="http://schemas.microsoft.com/office/drawing/2014/main" xmlns="" id="{CF4EDB98-0C6F-60EA-B574-79CA364C1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32" b="2342"/>
          <a:stretch/>
        </p:blipFill>
        <p:spPr>
          <a:xfrm>
            <a:off x="3273871" y="1846263"/>
            <a:ext cx="5705218" cy="3928488"/>
          </a:xfrm>
        </p:spPr>
      </p:pic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A3BBC6E6-4478-0907-3DA7-4A6D313F9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C3B7B-56F5-4F93-BF9E-63E774542D76}" type="datetime1">
              <a:rPr lang="ro-RO" smtClean="0"/>
              <a:t>20.11.2023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8D468C09-F004-EAE4-24D4-AE0E7D494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Teamwork &amp; Teambuilding: reach high &amp; far (TEAM) | Praga, 11- 15.07.2022</a:t>
            </a:r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A40AAED3-DAA7-63BB-7ADB-A3073D5D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C27A-1D75-4509-A3FC-909F31980682}" type="slidenum">
              <a:rPr lang="ro-RO" smtClean="0"/>
              <a:t>6</a:t>
            </a:fld>
            <a:endParaRPr lang="ro-RO"/>
          </a:p>
        </p:txBody>
      </p:sp>
      <p:pic>
        <p:nvPicPr>
          <p:cNvPr id="10" name="Imagine 9" descr="O imagine care conține text, tablă albă&#10;&#10;Descriere generată automat">
            <a:extLst>
              <a:ext uri="{FF2B5EF4-FFF2-40B4-BE49-F238E27FC236}">
                <a16:creationId xmlns:a16="http://schemas.microsoft.com/office/drawing/2014/main" xmlns="" id="{C1CD70A7-8A19-84A7-A5E5-750FD99BBD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" r="1385"/>
          <a:stretch/>
        </p:blipFill>
        <p:spPr>
          <a:xfrm rot="5400000">
            <a:off x="8574709" y="2706328"/>
            <a:ext cx="3928488" cy="2208356"/>
          </a:xfrm>
          <a:prstGeom prst="rect">
            <a:avLst/>
          </a:prstGeom>
        </p:spPr>
      </p:pic>
      <p:pic>
        <p:nvPicPr>
          <p:cNvPr id="12" name="Imagine 11" descr="O imagine care conține text&#10;&#10;Descriere generată automat">
            <a:extLst>
              <a:ext uri="{FF2B5EF4-FFF2-40B4-BE49-F238E27FC236}">
                <a16:creationId xmlns:a16="http://schemas.microsoft.com/office/drawing/2014/main" xmlns="" id="{64098902-30FF-0219-D030-DE1B1DB68D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4"/>
          <a:stretch/>
        </p:blipFill>
        <p:spPr>
          <a:xfrm rot="5400000">
            <a:off x="-306346" y="2619160"/>
            <a:ext cx="3983654" cy="2327526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xmlns="" id="{785A3BFC-4602-052C-680E-7482F617AE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166" y="5735764"/>
            <a:ext cx="844833" cy="842017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3649D83A-DBC9-AB4B-467F-DEDDB01BB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86" y="5831919"/>
            <a:ext cx="1990928" cy="49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194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489D46A4-6261-ECC1-02F5-AFD1E0676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solidFill>
                  <a:srgbClr val="009999"/>
                </a:solidFill>
              </a:rPr>
              <a:t>Evaluarea</a:t>
            </a:r>
          </a:p>
        </p:txBody>
      </p:sp>
      <p:graphicFrame>
        <p:nvGraphicFramePr>
          <p:cNvPr id="9" name="Substituent conținut 2">
            <a:extLst>
              <a:ext uri="{FF2B5EF4-FFF2-40B4-BE49-F238E27FC236}">
                <a16:creationId xmlns:a16="http://schemas.microsoft.com/office/drawing/2014/main" xmlns="" id="{95F62EF4-14D5-4AC2-3D0B-3CB6E39488C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43F8D2AE-9A85-026D-6F3B-D38C1F1A1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C3B7B-56F5-4F93-BF9E-63E774542D76}" type="datetime1">
              <a:rPr lang="ro-RO" smtClean="0"/>
              <a:t>20.11.2023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4C05CD93-8540-6F03-59DB-5F56000DC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Teamwork &amp; Teambuilding: reach high &amp; far (TEAM) | Praga, 11- 15.07.2022</a:t>
            </a:r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DAF423A7-0A97-E419-E72E-EB3646F40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C27A-1D75-4509-A3FC-909F31980682}" type="slidenum">
              <a:rPr lang="ro-RO" smtClean="0"/>
              <a:t>7</a:t>
            </a:fld>
            <a:endParaRPr lang="ro-RO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95DB5BAC-6548-1B9F-7D8D-E8B0C85AD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86" y="5831919"/>
            <a:ext cx="1990928" cy="49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96E8FF52-BA52-D34A-EC80-158C504F17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166" y="5735764"/>
            <a:ext cx="844833" cy="84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21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AB40C1CD-7F58-F3E7-145E-DF0029EE1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o-RO" sz="6000" dirty="0">
                <a:solidFill>
                  <a:srgbClr val="009999"/>
                </a:solidFill>
                <a:latin typeface="+mj-lt"/>
              </a:rPr>
              <a:t>Vă mulțumesc!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AFA9B7F5-092B-8675-ED05-BE7D5C7F1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C3B7B-56F5-4F93-BF9E-63E774542D76}" type="datetime1">
              <a:rPr lang="ro-RO" smtClean="0"/>
              <a:t>20.11.2023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B1D35735-490D-038E-B94C-1A7324A93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Teamwork &amp; Teambuilding: reach high &amp; far (TEAM) | Praga, 11- 15.07.2022</a:t>
            </a:r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71E6BB0E-E950-A13A-E67B-E5078979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C27A-1D75-4509-A3FC-909F31980682}" type="slidenum">
              <a:rPr lang="ro-RO" smtClean="0"/>
              <a:t>8</a:t>
            </a:fld>
            <a:endParaRPr lang="ro-RO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8E5A6F41-6169-1C60-86D0-A5A2838C1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86" y="5831919"/>
            <a:ext cx="1990928" cy="49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0D499C3B-C8A9-9C2C-B8AF-E5C7B86067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166" y="5735764"/>
            <a:ext cx="844833" cy="84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574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ă">
  <a:themeElements>
    <a:clrScheme name="Albastru cal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rticularizare 7">
      <a:majorFont>
        <a:latin typeface="Baguet Script"/>
        <a:ea typeface=""/>
        <a:cs typeface=""/>
      </a:majorFont>
      <a:minorFont>
        <a:latin typeface="Arial Narrow"/>
        <a:ea typeface=""/>
        <a:cs typeface=""/>
      </a:minorFont>
    </a:fontScheme>
    <a:fmtScheme name="Retrospectivă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161</TotalTime>
  <Words>445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 Narrow</vt:lpstr>
      <vt:lpstr>Baguet Script</vt:lpstr>
      <vt:lpstr>Calibri</vt:lpstr>
      <vt:lpstr>Retrospectivă</vt:lpstr>
      <vt:lpstr>Teamwork &amp; Teambuilding:  reach high &amp; far  (TEAM)</vt:lpstr>
      <vt:lpstr>Cursul s-a desfășurat...</vt:lpstr>
      <vt:lpstr>Obiectivele cursului</vt:lpstr>
      <vt:lpstr>Activități din timpul cursului</vt:lpstr>
      <vt:lpstr>Activități din timpul cursului</vt:lpstr>
      <vt:lpstr>Activități din timpul cursului</vt:lpstr>
      <vt:lpstr>Evaluarea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Teamwork &amp; Teambuilding:  reach high &amp; far  (TEAM)</dc:title>
  <dc:creator>Marian Dobrescu</dc:creator>
  <cp:lastModifiedBy>mihaela</cp:lastModifiedBy>
  <cp:revision>3</cp:revision>
  <dcterms:created xsi:type="dcterms:W3CDTF">2022-07-12T19:34:39Z</dcterms:created>
  <dcterms:modified xsi:type="dcterms:W3CDTF">2023-11-20T18:20:16Z</dcterms:modified>
</cp:coreProperties>
</file>